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3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532C"/>
    <a:srgbClr val="662648"/>
    <a:srgbClr val="7A2554"/>
    <a:srgbClr val="562040"/>
    <a:srgbClr val="413B1D"/>
    <a:srgbClr val="7A6E37"/>
    <a:srgbClr val="173D44"/>
    <a:srgbClr val="143323"/>
    <a:srgbClr val="15143D"/>
    <a:srgbClr val="592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8A220B0-0304-403E-89ED-9D1AC0D454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BENDITA </a:t>
            </a:r>
            <a:br>
              <a:rPr lang="pt-BR" dirty="0"/>
            </a:br>
            <a:r>
              <a:rPr lang="pt-BR" dirty="0"/>
              <a:t>LUZ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763AFA0-5111-42FF-9C0B-6827394B7A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673D3-DEB2-414F-BA39-CA079801A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BENDITA LUZ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8BD3E2-D25B-4FA1-B5B3-EB7866637D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1F6057-A933-486A-BB31-DAF0E26AED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bendita, que gloriosa luz, </a:t>
            </a:r>
          </a:p>
          <a:p>
            <a:r>
              <a:rPr lang="pt-BR" dirty="0"/>
              <a:t>A </a:t>
            </a:r>
            <a:r>
              <a:rPr lang="pt-BR" dirty="0" err="1"/>
              <a:t>minh’alma</a:t>
            </a:r>
            <a:r>
              <a:rPr lang="pt-BR" dirty="0"/>
              <a:t> vem encher! </a:t>
            </a:r>
          </a:p>
          <a:p>
            <a:r>
              <a:rPr lang="pt-BR" dirty="0"/>
              <a:t>É mais bela e intensa </a:t>
            </a:r>
          </a:p>
          <a:p>
            <a:r>
              <a:rPr lang="pt-BR" dirty="0"/>
              <a:t>que a do Sol: </a:t>
            </a:r>
          </a:p>
          <a:p>
            <a:r>
              <a:rPr lang="pt-BR" dirty="0"/>
              <a:t>Cristo veio em mim viver!</a:t>
            </a:r>
          </a:p>
        </p:txBody>
      </p:sp>
    </p:spTree>
    <p:extLst>
      <p:ext uri="{BB962C8B-B14F-4D97-AF65-F5344CB8AC3E}">
        <p14:creationId xmlns:p14="http://schemas.microsoft.com/office/powerpoint/2010/main" val="4105027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673D3-DEB2-414F-BA39-CA079801A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BENDITA LUZ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8BD3E2-D25B-4FA1-B5B3-EB7866637D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1F6057-A933-486A-BB31-DAF0E26AED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Luz bendita, luz gloriosa, </a:t>
            </a:r>
          </a:p>
          <a:p>
            <a:r>
              <a:rPr lang="pt-BR" dirty="0"/>
              <a:t>Concedida lá dos altos Céus</a:t>
            </a:r>
          </a:p>
          <a:p>
            <a:r>
              <a:rPr lang="pt-BR" dirty="0"/>
              <a:t>Só ao crente em Cristo, </a:t>
            </a:r>
          </a:p>
          <a:p>
            <a:r>
              <a:rPr lang="pt-BR" dirty="0"/>
              <a:t>o Redentor: </a:t>
            </a:r>
          </a:p>
          <a:p>
            <a:r>
              <a:rPr lang="pt-BR" dirty="0"/>
              <a:t>A bendita luz de Deus!</a:t>
            </a:r>
          </a:p>
        </p:txBody>
      </p:sp>
    </p:spTree>
    <p:extLst>
      <p:ext uri="{BB962C8B-B14F-4D97-AF65-F5344CB8AC3E}">
        <p14:creationId xmlns:p14="http://schemas.microsoft.com/office/powerpoint/2010/main" val="3862137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673D3-DEB2-414F-BA39-CA079801A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BENDITA LUZ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8BD3E2-D25B-4FA1-B5B3-EB7866637D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1F6057-A933-486A-BB31-DAF0E26AED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canta alegre </a:t>
            </a:r>
          </a:p>
          <a:p>
            <a:r>
              <a:rPr lang="pt-BR" dirty="0"/>
              <a:t>Seu louvor </a:t>
            </a:r>
          </a:p>
          <a:p>
            <a:r>
              <a:rPr lang="pt-BR" dirty="0"/>
              <a:t>Quem possui a luz do Céus. </a:t>
            </a:r>
          </a:p>
          <a:p>
            <a:r>
              <a:rPr lang="pt-BR" dirty="0"/>
              <a:t>Tem afável e celeste paz, </a:t>
            </a:r>
          </a:p>
          <a:p>
            <a:r>
              <a:rPr lang="pt-BR" dirty="0"/>
              <a:t>Dom gracioso, só de Deus. </a:t>
            </a:r>
          </a:p>
        </p:txBody>
      </p:sp>
    </p:spTree>
    <p:extLst>
      <p:ext uri="{BB962C8B-B14F-4D97-AF65-F5344CB8AC3E}">
        <p14:creationId xmlns:p14="http://schemas.microsoft.com/office/powerpoint/2010/main" val="710875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673D3-DEB2-414F-BA39-CA079801A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BENDITA LUZ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8BD3E2-D25B-4FA1-B5B3-EB7866637D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1F6057-A933-486A-BB31-DAF0E26AED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Luz bendita, luz gloriosa, </a:t>
            </a:r>
          </a:p>
          <a:p>
            <a:r>
              <a:rPr lang="pt-BR" dirty="0"/>
              <a:t>Concedida lá dos altos Céus</a:t>
            </a:r>
          </a:p>
          <a:p>
            <a:r>
              <a:rPr lang="pt-BR" dirty="0"/>
              <a:t>Só ao crente em Cristo, </a:t>
            </a:r>
          </a:p>
          <a:p>
            <a:r>
              <a:rPr lang="pt-BR" dirty="0"/>
              <a:t>o Redentor: </a:t>
            </a:r>
          </a:p>
          <a:p>
            <a:r>
              <a:rPr lang="pt-BR" dirty="0"/>
              <a:t>A bendita luz de Deus!</a:t>
            </a:r>
          </a:p>
        </p:txBody>
      </p:sp>
    </p:spTree>
    <p:extLst>
      <p:ext uri="{BB962C8B-B14F-4D97-AF65-F5344CB8AC3E}">
        <p14:creationId xmlns:p14="http://schemas.microsoft.com/office/powerpoint/2010/main" val="899835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673D3-DEB2-414F-BA39-CA079801A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BENDITA LUZ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8BD3E2-D25B-4FA1-B5B3-EB7866637D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1F6057-A933-486A-BB31-DAF0E26AED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Esperança, vida e salvação </a:t>
            </a:r>
          </a:p>
          <a:p>
            <a:r>
              <a:rPr lang="pt-BR" dirty="0"/>
              <a:t>Hás de ter, ó pecador,</a:t>
            </a:r>
          </a:p>
          <a:p>
            <a:r>
              <a:rPr lang="pt-BR" dirty="0"/>
              <a:t>Aceitando Cristo, nossa Luz, </a:t>
            </a:r>
          </a:p>
          <a:p>
            <a:r>
              <a:rPr lang="pt-BR" dirty="0"/>
              <a:t>Esse Dom do Deus de amor!</a:t>
            </a:r>
          </a:p>
        </p:txBody>
      </p:sp>
    </p:spTree>
    <p:extLst>
      <p:ext uri="{BB962C8B-B14F-4D97-AF65-F5344CB8AC3E}">
        <p14:creationId xmlns:p14="http://schemas.microsoft.com/office/powerpoint/2010/main" val="829487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673D3-DEB2-414F-BA39-CA079801A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BENDITA LUZ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8BD3E2-D25B-4FA1-B5B3-EB7866637D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1F6057-A933-486A-BB31-DAF0E26AED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Luz bendita, luz gloriosa, </a:t>
            </a:r>
          </a:p>
          <a:p>
            <a:r>
              <a:rPr lang="pt-BR" dirty="0"/>
              <a:t>Concedida lá dos altos Céus</a:t>
            </a:r>
          </a:p>
          <a:p>
            <a:r>
              <a:rPr lang="pt-BR" dirty="0"/>
              <a:t>Só ao crente em Cristo, </a:t>
            </a:r>
          </a:p>
          <a:p>
            <a:r>
              <a:rPr lang="pt-BR" dirty="0"/>
              <a:t>o Redentor: </a:t>
            </a:r>
          </a:p>
          <a:p>
            <a:r>
              <a:rPr lang="pt-BR" dirty="0"/>
              <a:t>A bendita luz de Deus!</a:t>
            </a:r>
          </a:p>
        </p:txBody>
      </p:sp>
    </p:spTree>
    <p:extLst>
      <p:ext uri="{BB962C8B-B14F-4D97-AF65-F5344CB8AC3E}">
        <p14:creationId xmlns:p14="http://schemas.microsoft.com/office/powerpoint/2010/main" val="133761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188</Words>
  <Application>Microsoft Office PowerPoint</Application>
  <PresentationFormat>Apresentação na tela (16:9)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BENDITA  LUZ DE DEUS</vt:lpstr>
      <vt:lpstr>BENDITA LUZ DE DEUS</vt:lpstr>
      <vt:lpstr>BENDITA LUZ DE DEUS</vt:lpstr>
      <vt:lpstr>BENDITA LUZ DE DEUS</vt:lpstr>
      <vt:lpstr>BENDITA LUZ DE DEUS</vt:lpstr>
      <vt:lpstr>BENDITA LUZ DE DEUS</vt:lpstr>
      <vt:lpstr>BENDITA LUZ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11</cp:revision>
  <dcterms:created xsi:type="dcterms:W3CDTF">2019-03-12T19:19:25Z</dcterms:created>
  <dcterms:modified xsi:type="dcterms:W3CDTF">2019-06-12T21:19:20Z</dcterms:modified>
</cp:coreProperties>
</file>

<file path=docProps/thumbnail.jpeg>
</file>